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24DBF9-3267-4948-8DEC-107A82ABBA30}" v="2" dt="2023-01-12T00:06:09.2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Coupland" userId="c8d2315bf2683429" providerId="LiveId" clId="{A024DBF9-3267-4948-8DEC-107A82ABBA30}"/>
    <pc:docChg chg="modSld">
      <pc:chgData name="William Coupland" userId="c8d2315bf2683429" providerId="LiveId" clId="{A024DBF9-3267-4948-8DEC-107A82ABBA30}" dt="2023-01-12T00:07:22.442" v="19"/>
      <pc:docMkLst>
        <pc:docMk/>
      </pc:docMkLst>
      <pc:sldChg chg="addSp delSp modSp mod">
        <pc:chgData name="William Coupland" userId="c8d2315bf2683429" providerId="LiveId" clId="{A024DBF9-3267-4948-8DEC-107A82ABBA30}" dt="2023-01-12T00:07:22.442" v="19"/>
        <pc:sldMkLst>
          <pc:docMk/>
          <pc:sldMk cId="1045568200" sldId="256"/>
        </pc:sldMkLst>
        <pc:spChg chg="add del mod">
          <ac:chgData name="William Coupland" userId="c8d2315bf2683429" providerId="LiveId" clId="{A024DBF9-3267-4948-8DEC-107A82ABBA30}" dt="2023-01-12T00:07:22.442" v="19"/>
          <ac:spMkLst>
            <pc:docMk/>
            <pc:sldMk cId="1045568200" sldId="256"/>
            <ac:spMk id="2" creationId="{F5AB4ED2-DDF5-E24F-FD35-707D1895F22D}"/>
          </ac:spMkLst>
        </pc:spChg>
        <pc:spChg chg="add mod">
          <ac:chgData name="William Coupland" userId="c8d2315bf2683429" providerId="LiveId" clId="{A024DBF9-3267-4948-8DEC-107A82ABBA30}" dt="2023-01-12T00:06:53.666" v="17" actId="1076"/>
          <ac:spMkLst>
            <pc:docMk/>
            <pc:sldMk cId="1045568200" sldId="256"/>
            <ac:spMk id="3" creationId="{D1DB86E5-04A3-65BF-F0C6-062A201367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91207-A499-47E0-B55F-87620CABBB4F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D5228-2FA5-44C1-AEEA-C264799B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62676-7273-4625-9EE5-3567C26B3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8A8D75-8E25-45A0-A317-3E1337D23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C48F6-36B7-4AC4-818C-50411E19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5F88A-DDB7-44C8-9EC2-E7C96150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5839C-69FD-44C9-A447-A07F55DBC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88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C7B55-6CD7-4613-92DE-404D8E1F5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F5074C-03E2-4BD2-AC72-7F496D442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52B85-7200-4995-92F7-20BA32C96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CC8BD-490C-4B7F-905A-00D60F71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DBC71-E69B-4F0D-8C7A-DD6AF4D5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9F7721-30F7-4ECD-9F09-978777C0F5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745CE-A292-4A32-B598-4672CBF52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E35E9-5DB7-46D4-80DA-543946594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7D454-10E4-40D4-B255-7797C6469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52895-11E8-4275-AC8D-21065286A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67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C7EC7-5D2C-4095-9000-FA7311C7A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9B82D-E4C8-4D02-91F0-F79A82245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74162-A687-4F98-8C7C-296C85358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A48C9-4EA1-4087-A761-C5EC6C01F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3610E-3D94-4442-A0D9-17734B4F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86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44F56-DAEC-4B58-9F08-55817CDB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73ECE-52A3-4C7E-8BCE-6E2E3B476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6E494-8053-4269-9A16-80543C838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521F7-2281-4D5A-9555-72A4CFD3D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D7F64-2ADA-4262-A830-D1B2A6E28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78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BDDD5-2021-429B-9B87-70FAD5D37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963C2-CC69-4C7F-8C5D-2F9AE5BFE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6C612F-57AD-4720-9EFC-162C6D6B7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812AC-6014-43CB-AF59-EE00F7099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96A23-DAD3-42A3-97AD-921F8F4D2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4CDBD-330D-4D5C-B4FA-F10FF2373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19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110B7-BC59-4B3F-9DE9-7B135290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C6405-BEE6-4E72-B1FD-FDD560FBB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7CE74-DD80-4234-AF2D-86FF26420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CF9AA0-82B5-43AC-B19E-3DDD1D7D10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59F206-39F5-42C6-B69F-B32EE1D7A9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67E06-31B0-460F-AA91-6C565A581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10A01-D181-471B-BBF4-816836C3F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43BACC-8A66-4488-8166-B185E5F4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1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581B5-8918-4F4A-BD14-61BD73FC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C4B95D-F2B4-4287-B284-15D90161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C02CC-25D6-40B4-BC03-C3CA81DB6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06D76A-85AC-4148-8FCA-00A436294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85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7BD932-481A-4B88-8AB6-882FDDD1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D33E5B-4F74-4939-A1BD-C1425EC5A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08CC2-FF0C-44D5-8EC9-DBACE96F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7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A6736-0987-4EAF-8B42-0CEC827CC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D5FC4-5EFE-4DB2-A3AE-9EC2C0C02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E14ED5-BD76-4C46-AAD0-61E39664A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DA389-BEF1-4DCC-9BCD-71FBA9384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C41D5-84BD-4D18-A34A-3E8085F1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7207C-4830-4930-B21A-C2F1C2EA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62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C43C9-62E4-489B-8DEB-F6571FA2B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593FC5-E5A2-4D84-8222-A9EEFB22F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2D326-8D42-42DE-BB51-34627998E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E64014-E21C-4F21-B995-F8C551F1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B9D81-5F36-4FD6-AC97-52BF6917E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34A20-93AF-401A-ACCC-55EF675E4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64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4C882B-87E5-4FE3-AD89-4306D72B1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3EAA4-244F-4C01-9561-EDF7C6B14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3D17F-661A-4329-9960-536FB09B3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74AB3-4DC0-40FE-A0E1-8EF282C7C2CE}" type="datetimeFigureOut">
              <a:rPr lang="en-GB" smtClean="0"/>
              <a:t>12/01/2023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8A322-03CD-44E6-AF49-7809C32C69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5E1B4-49B4-446F-B548-51D30BCCB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528A7-2845-45A4-820E-B3119008F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78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F6253F55-649F-49FC-A971-5CB651E4F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087" y="1104900"/>
            <a:ext cx="6219825" cy="4648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6D3120-1874-423B-A6AE-B140E4D7F6B6}"/>
              </a:ext>
            </a:extLst>
          </p:cNvPr>
          <p:cNvSpPr txBox="1"/>
          <p:nvPr/>
        </p:nvSpPr>
        <p:spPr>
          <a:xfrm>
            <a:off x="5673968" y="1561514"/>
            <a:ext cx="1350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Earth Camp</a:t>
            </a:r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50BB26B9-A684-408A-B204-A13550F70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289" y="1607517"/>
            <a:ext cx="640506" cy="3737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AC4E12-BE74-4AF8-BB8C-CE309986B38D}"/>
              </a:ext>
            </a:extLst>
          </p:cNvPr>
          <p:cNvSpPr txBox="1"/>
          <p:nvPr/>
        </p:nvSpPr>
        <p:spPr>
          <a:xfrm>
            <a:off x="2879391" y="4763647"/>
            <a:ext cx="1927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The Five Bells Pub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198D0-A130-4E12-85A1-AB31D8A210DC}"/>
              </a:ext>
            </a:extLst>
          </p:cNvPr>
          <p:cNvSpPr txBox="1"/>
          <p:nvPr/>
        </p:nvSpPr>
        <p:spPr>
          <a:xfrm>
            <a:off x="4015408" y="5840382"/>
            <a:ext cx="4161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 minute road walk to The Five Bells pub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DB86E5-04A3-65BF-F0C6-062A201367D5}"/>
              </a:ext>
            </a:extLst>
          </p:cNvPr>
          <p:cNvSpPr txBox="1"/>
          <p:nvPr/>
        </p:nvSpPr>
        <p:spPr>
          <a:xfrm rot="19226349">
            <a:off x="6357141" y="2346764"/>
            <a:ext cx="1502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Cinder Hill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45568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Coupland</dc:creator>
  <cp:lastModifiedBy>William Coupland</cp:lastModifiedBy>
  <cp:revision>2</cp:revision>
  <dcterms:created xsi:type="dcterms:W3CDTF">2022-04-25T00:24:38Z</dcterms:created>
  <dcterms:modified xsi:type="dcterms:W3CDTF">2023-01-12T00:07:33Z</dcterms:modified>
</cp:coreProperties>
</file>