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CD3852-A39B-4202-B561-FBE5D8A68177}" v="8" dt="2023-01-12T00:03:35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Coupland" userId="c8d2315bf2683429" providerId="LiveId" clId="{EBCD3852-A39B-4202-B561-FBE5D8A68177}"/>
    <pc:docChg chg="undo custSel modSld">
      <pc:chgData name="William Coupland" userId="c8d2315bf2683429" providerId="LiveId" clId="{EBCD3852-A39B-4202-B561-FBE5D8A68177}" dt="2023-01-12T00:04:45.153" v="218" actId="313"/>
      <pc:docMkLst>
        <pc:docMk/>
      </pc:docMkLst>
      <pc:sldChg chg="addSp delSp modSp mod">
        <pc:chgData name="William Coupland" userId="c8d2315bf2683429" providerId="LiveId" clId="{EBCD3852-A39B-4202-B561-FBE5D8A68177}" dt="2023-01-12T00:04:45.153" v="218" actId="313"/>
        <pc:sldMkLst>
          <pc:docMk/>
          <pc:sldMk cId="3204572913" sldId="256"/>
        </pc:sldMkLst>
        <pc:spChg chg="add mod">
          <ac:chgData name="William Coupland" userId="c8d2315bf2683429" providerId="LiveId" clId="{EBCD3852-A39B-4202-B561-FBE5D8A68177}" dt="2023-01-12T00:04:45.153" v="218" actId="313"/>
          <ac:spMkLst>
            <pc:docMk/>
            <pc:sldMk cId="3204572913" sldId="256"/>
            <ac:spMk id="9" creationId="{7DD261E5-229A-7E93-8343-9FD008D8A59B}"/>
          </ac:spMkLst>
        </pc:spChg>
        <pc:spChg chg="add mod">
          <ac:chgData name="William Coupland" userId="c8d2315bf2683429" providerId="LiveId" clId="{EBCD3852-A39B-4202-B561-FBE5D8A68177}" dt="2023-01-11T23:55:24.560" v="78" actId="1076"/>
          <ac:spMkLst>
            <pc:docMk/>
            <pc:sldMk cId="3204572913" sldId="256"/>
            <ac:spMk id="12" creationId="{68B1811F-969C-02B1-1B60-057084AAE914}"/>
          </ac:spMkLst>
        </pc:spChg>
        <pc:spChg chg="add mod">
          <ac:chgData name="William Coupland" userId="c8d2315bf2683429" providerId="LiveId" clId="{EBCD3852-A39B-4202-B561-FBE5D8A68177}" dt="2023-01-11T23:56:24.577" v="122" actId="1076"/>
          <ac:spMkLst>
            <pc:docMk/>
            <pc:sldMk cId="3204572913" sldId="256"/>
            <ac:spMk id="13" creationId="{A7E12821-A5DB-39BD-120A-42FAA1D032C4}"/>
          </ac:spMkLst>
        </pc:spChg>
        <pc:spChg chg="add mod">
          <ac:chgData name="William Coupland" userId="c8d2315bf2683429" providerId="LiveId" clId="{EBCD3852-A39B-4202-B561-FBE5D8A68177}" dt="2023-01-11T23:57:14.058" v="160" actId="1076"/>
          <ac:spMkLst>
            <pc:docMk/>
            <pc:sldMk cId="3204572913" sldId="256"/>
            <ac:spMk id="14" creationId="{18D80017-C88D-9CCB-54DA-D22143801AAF}"/>
          </ac:spMkLst>
        </pc:spChg>
        <pc:spChg chg="add del mod">
          <ac:chgData name="William Coupland" userId="c8d2315bf2683429" providerId="LiveId" clId="{EBCD3852-A39B-4202-B561-FBE5D8A68177}" dt="2023-01-11T23:58:36.784" v="188" actId="767"/>
          <ac:spMkLst>
            <pc:docMk/>
            <pc:sldMk cId="3204572913" sldId="256"/>
            <ac:spMk id="15" creationId="{986F0495-A4D1-53B0-8082-78EB83AF395E}"/>
          </ac:spMkLst>
        </pc:spChg>
        <pc:spChg chg="add mod">
          <ac:chgData name="William Coupland" userId="c8d2315bf2683429" providerId="LiveId" clId="{EBCD3852-A39B-4202-B561-FBE5D8A68177}" dt="2023-01-12T00:02:17.164" v="206" actId="1076"/>
          <ac:spMkLst>
            <pc:docMk/>
            <pc:sldMk cId="3204572913" sldId="256"/>
            <ac:spMk id="16" creationId="{5511B414-2778-7BCA-65A7-17F0AC724A0D}"/>
          </ac:spMkLst>
        </pc:spChg>
        <pc:picChg chg="add mod">
          <ac:chgData name="William Coupland" userId="c8d2315bf2683429" providerId="LiveId" clId="{EBCD3852-A39B-4202-B561-FBE5D8A68177}" dt="2023-01-12T00:04:00.817" v="214" actId="1076"/>
          <ac:picMkLst>
            <pc:docMk/>
            <pc:sldMk cId="3204572913" sldId="256"/>
            <ac:picMk id="3" creationId="{6358B120-9401-EE16-EC53-E5174BB766C4}"/>
          </ac:picMkLst>
        </pc:picChg>
        <pc:picChg chg="mod">
          <ac:chgData name="William Coupland" userId="c8d2315bf2683429" providerId="LiveId" clId="{EBCD3852-A39B-4202-B561-FBE5D8A68177}" dt="2023-01-11T23:51:35.385" v="3" actId="1076"/>
          <ac:picMkLst>
            <pc:docMk/>
            <pc:sldMk cId="3204572913" sldId="256"/>
            <ac:picMk id="5" creationId="{2F0D820E-2D9C-C4D9-5555-E48CF6F10A8F}"/>
          </ac:picMkLst>
        </pc:picChg>
        <pc:cxnChg chg="add del">
          <ac:chgData name="William Coupland" userId="c8d2315bf2683429" providerId="LiveId" clId="{EBCD3852-A39B-4202-B561-FBE5D8A68177}" dt="2023-01-11T23:51:29.240" v="1" actId="11529"/>
          <ac:cxnSpMkLst>
            <pc:docMk/>
            <pc:sldMk cId="3204572913" sldId="256"/>
            <ac:cxnSpMk id="3" creationId="{4F1E2A01-A27A-97D4-687F-F2D92A899CD1}"/>
          </ac:cxnSpMkLst>
        </pc:cxnChg>
        <pc:cxnChg chg="add mod">
          <ac:chgData name="William Coupland" userId="c8d2315bf2683429" providerId="LiveId" clId="{EBCD3852-A39B-4202-B561-FBE5D8A68177}" dt="2023-01-11T23:52:25.435" v="6" actId="13822"/>
          <ac:cxnSpMkLst>
            <pc:docMk/>
            <pc:sldMk cId="3204572913" sldId="256"/>
            <ac:cxnSpMk id="8" creationId="{D2501623-5A42-85FD-9B1E-4E92732F5290}"/>
          </ac:cxnSpMkLst>
        </pc:cxnChg>
        <pc:cxnChg chg="add mod">
          <ac:chgData name="William Coupland" userId="c8d2315bf2683429" providerId="LiveId" clId="{EBCD3852-A39B-4202-B561-FBE5D8A68177}" dt="2023-01-11T23:54:42.149" v="43" actId="13822"/>
          <ac:cxnSpMkLst>
            <pc:docMk/>
            <pc:sldMk cId="3204572913" sldId="256"/>
            <ac:cxnSpMk id="11" creationId="{1E9CC1F8-D395-D0CD-746E-09A3C1F5997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45C8-1004-FBE4-2EE6-D2EA08B84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9DDD31-AD02-3BC3-2656-1247CFE1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F54C9-9D9D-45B4-3FD5-5F167A7DD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7B8C7-9C1F-3859-0A28-66036550D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E93BB-48F3-A5E1-413D-DE3A8852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69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5B03-8279-45AF-F0BA-246474832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1A2D1-B38E-F3D9-EDD7-C03E879F7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A574D-A1F2-A20C-4747-8C69B405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127A4-F526-E206-23E5-CB4545765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4D359-1E93-34E5-E0E1-64332BDA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75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CDFF2-6F90-65E0-1958-6241DB409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8D980-F1AA-7573-85A6-D3F6DBA51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3CD72-877B-C1A3-9D63-EF1B9C971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4ED89-C5CE-0298-39CD-7DBCD100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3D5B1-34A5-F70C-715A-A95BE797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12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E0F0A-A9CD-9993-41D0-BA3F60FC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038A2-ADA1-7AD6-971D-A0DA24F01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BA8EA-AC5B-29DD-9268-F5683020A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B5231-43CB-A2A3-F047-81DD192B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385E2-B88D-EFC9-BB0B-A330FD95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47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11A42-24DD-1622-55F9-2F499B7F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ABF4F-472C-DCBA-F24D-F209A277F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E30D0-304D-1F87-BCDF-CD0D619C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ACF56-0822-9729-DCD4-19B493638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2459C-D6A5-57EB-A263-AF962EDC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73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8CADB-DF4D-DDCE-3E2A-D826EF51A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B3840-E3FD-9D40-3373-52B74CD364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B7C5C-4258-B360-8267-F84A1D53E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3BEA1-B24B-22CE-73F9-11EBAECE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E8B77-E80E-18D7-C8CA-0BE5A66F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3B3D6-FA30-8248-DF9D-E44234CA9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9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B86F3-0BED-2A26-D4D0-4DF7C4B51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52ACF-B03B-9DAF-2C03-0C9F4D2ED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4F7DA-3659-7BF9-DD44-7C65A6A04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2482AE-FCE2-300C-8ACD-EC51E31A8D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FD53E-CAE1-2801-6D68-B241CEF04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CE6B76-7E73-8E7D-EA3A-68AEF77B2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83353D-34A8-C52A-A8CB-045F805CE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4194B9-FC40-9606-3504-0EBD0AB79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06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334B3-89E1-D8DC-3AA8-76C5F1D7E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209D84-65DC-AD0E-EC7E-F0CCFE43A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F815FD-E91C-3D7D-5A67-F2E151EC5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B6D35F-C4B1-9885-DEB3-906E8919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07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A74F3E-9B51-AC7A-486C-56DC475DA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93B70D-83B2-23FB-6451-14F39B8F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B5F49-CED9-642E-11AA-8D40BAEE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69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17FD6-EF85-814B-D358-6C8B9F124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37DCD-BD6C-AC44-3DCC-112CAA876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45D5F9-A6CB-E855-DE9A-A01387267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D85FA-67F2-6CE3-2643-93388BF68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A9F58-F572-B962-86BA-E949B0C12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51E9C1-A289-2443-3439-2E2D4AA3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91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DE8C1-4C68-42FA-6389-4FB9CE400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34F369-FC49-E472-F1F5-09774A5C4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BACA0-AEDE-25EA-00F6-9391288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663C1-3BF4-96C1-9F59-46473D81B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504679-6DBD-5309-7DD7-026A07C4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9F6F9-F2E6-7B15-DDC2-CD3399F30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5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45CAD7-CF32-B970-C617-1B83EE04F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11D30-F75E-ACEA-EE62-7EF057F05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8AE15-F189-4BC7-ADB3-397E9CEF8C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75A99-3866-4AC6-AD3A-BA53A7210768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69FBA-901F-3B2E-EB31-B2A71EC3C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E6C30-B33A-B686-9C66-E4AF68B25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75C30-4B94-48DB-A928-24C49F7FD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23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2F0D820E-2D9C-C4D9-5555-E48CF6F10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5" y="297857"/>
            <a:ext cx="7780050" cy="59138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8712238-9417-3990-AE4E-16B7A74C5526}"/>
              </a:ext>
            </a:extLst>
          </p:cNvPr>
          <p:cNvSpPr txBox="1"/>
          <p:nvPr/>
        </p:nvSpPr>
        <p:spPr>
          <a:xfrm>
            <a:off x="8164366" y="161625"/>
            <a:ext cx="390836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Walk to </a:t>
            </a:r>
            <a:r>
              <a:rPr lang="en-GB" u="sng" dirty="0" err="1"/>
              <a:t>Newick</a:t>
            </a:r>
            <a:endParaRPr lang="en-GB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Turn left out of the Earth Camp Entrance onto Cinder Hill.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Walk down the left fork in the road, then look out for the footpath on the right-hand side, just after </a:t>
            </a:r>
            <a:r>
              <a:rPr lang="en-GB" dirty="0" err="1"/>
              <a:t>Sandrock</a:t>
            </a:r>
            <a:r>
              <a:rPr lang="en-GB" dirty="0"/>
              <a:t> (the first house).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Follow the footpath until you get to the narrow road.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Cross the road &amp; walk past the railway carriage to the steep field.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Walk down the field to the style at the bottom.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Walk across the next small field, then up the large field to the top &amp; follow it to the right-hand corner.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Follow the footpath to the right until you reach the rugby pitch.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Cross diagonally right, then same again across the cricket pitch to the style.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Turn left along Church road. The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59C33-8CCB-E518-28EE-24A37B7331C5}"/>
              </a:ext>
            </a:extLst>
          </p:cNvPr>
          <p:cNvSpPr txBox="1"/>
          <p:nvPr/>
        </p:nvSpPr>
        <p:spPr>
          <a:xfrm>
            <a:off x="384313" y="6251603"/>
            <a:ext cx="11807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Crown is 1 min on the left, followed by the Pantry (deli). The Royal Oak is 1 min further on the right, followed by the Bull. The local bakery is just past the Bull, and the local convenience store, butcher &amp; pharmacy are just across the main road.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501623-5A42-85FD-9B1E-4E92732F5290}"/>
              </a:ext>
            </a:extLst>
          </p:cNvPr>
          <p:cNvCxnSpPr/>
          <p:nvPr/>
        </p:nvCxnSpPr>
        <p:spPr>
          <a:xfrm>
            <a:off x="1796716" y="5334000"/>
            <a:ext cx="545431" cy="2005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DD261E5-229A-7E93-8343-9FD008D8A59B}"/>
              </a:ext>
            </a:extLst>
          </p:cNvPr>
          <p:cNvSpPr txBox="1"/>
          <p:nvPr/>
        </p:nvSpPr>
        <p:spPr>
          <a:xfrm>
            <a:off x="1018673" y="4888195"/>
            <a:ext cx="962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Footpath starts after ‘</a:t>
            </a:r>
            <a:r>
              <a:rPr lang="en-US" sz="1200" dirty="0" err="1">
                <a:solidFill>
                  <a:srgbClr val="FFFF00"/>
                </a:solidFill>
              </a:rPr>
              <a:t>Sandrock</a:t>
            </a:r>
            <a:r>
              <a:rPr lang="en-US" sz="1200" dirty="0">
                <a:solidFill>
                  <a:srgbClr val="FFFF00"/>
                </a:solidFill>
              </a:rPr>
              <a:t>’</a:t>
            </a:r>
            <a:endParaRPr lang="en-GB" sz="1200" dirty="0">
              <a:solidFill>
                <a:srgbClr val="FFFF00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9CC1F8-D395-D0CD-746E-09A3C1F59977}"/>
              </a:ext>
            </a:extLst>
          </p:cNvPr>
          <p:cNvCxnSpPr/>
          <p:nvPr/>
        </p:nvCxnSpPr>
        <p:spPr>
          <a:xfrm flipH="1" flipV="1">
            <a:off x="3473116" y="5069305"/>
            <a:ext cx="609600" cy="1684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8B1811F-969C-02B1-1B60-057084AAE914}"/>
              </a:ext>
            </a:extLst>
          </p:cNvPr>
          <p:cNvSpPr txBox="1"/>
          <p:nvPr/>
        </p:nvSpPr>
        <p:spPr>
          <a:xfrm>
            <a:off x="4082716" y="5030916"/>
            <a:ext cx="127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100+ year old railway carriage</a:t>
            </a:r>
            <a:endParaRPr lang="en-GB" sz="1200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E12821-A5DB-39BD-120A-42FAA1D032C4}"/>
              </a:ext>
            </a:extLst>
          </p:cNvPr>
          <p:cNvSpPr txBox="1"/>
          <p:nvPr/>
        </p:nvSpPr>
        <p:spPr>
          <a:xfrm>
            <a:off x="6193320" y="2977780"/>
            <a:ext cx="1277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Rugby pitch</a:t>
            </a:r>
            <a:endParaRPr lang="en-GB" sz="1200" dirty="0">
              <a:solidFill>
                <a:srgbClr val="FFFF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D80017-C88D-9CCB-54DA-D22143801AAF}"/>
              </a:ext>
            </a:extLst>
          </p:cNvPr>
          <p:cNvSpPr txBox="1"/>
          <p:nvPr/>
        </p:nvSpPr>
        <p:spPr>
          <a:xfrm>
            <a:off x="6746496" y="2582231"/>
            <a:ext cx="127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Cricket pitch &amp; playground</a:t>
            </a:r>
            <a:endParaRPr lang="en-GB" sz="1200" dirty="0">
              <a:solidFill>
                <a:srgbClr val="FFFF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11B414-2778-7BCA-65A7-17F0AC724A0D}"/>
              </a:ext>
            </a:extLst>
          </p:cNvPr>
          <p:cNvSpPr txBox="1"/>
          <p:nvPr/>
        </p:nvSpPr>
        <p:spPr>
          <a:xfrm rot="19119887">
            <a:off x="1422330" y="5093609"/>
            <a:ext cx="1780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Cinder Hill</a:t>
            </a:r>
            <a:endParaRPr lang="en-GB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358B120-9401-EE16-EC53-E5174BB76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4" y="5290852"/>
            <a:ext cx="1894014" cy="110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7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DD409125-434E-5D4A-EB86-A0C0548EE1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86" y="112541"/>
            <a:ext cx="94333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31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Coupland</dc:creator>
  <cp:lastModifiedBy>William Coupland</cp:lastModifiedBy>
  <cp:revision>1</cp:revision>
  <dcterms:created xsi:type="dcterms:W3CDTF">2022-11-15T22:51:42Z</dcterms:created>
  <dcterms:modified xsi:type="dcterms:W3CDTF">2023-01-12T00:04:53Z</dcterms:modified>
</cp:coreProperties>
</file>